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0.5</c:v>
                </c:pt>
                <c:pt idx="1">
                  <c:v>0.5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8.7263980649489437</c:v>
                </c:pt>
                <c:pt idx="1">
                  <c:v>8.5617790099830113</c:v>
                </c:pt>
                <c:pt idx="2">
                  <c:v>9.3315212723191081</c:v>
                </c:pt>
                <c:pt idx="3">
                  <c:v>8.0851404020040061</c:v>
                </c:pt>
                <c:pt idx="4">
                  <c:v>9.1424300554040894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8.1419720279820833</c:v>
                </c:pt>
                <c:pt idx="1">
                  <c:v>8.0223137538176577</c:v>
                </c:pt>
                <c:pt idx="2">
                  <c:v>8.8082713417254546</c:v>
                </c:pt>
                <c:pt idx="3">
                  <c:v>7.6643467080392904</c:v>
                </c:pt>
                <c:pt idx="4">
                  <c:v>8.7389531911453115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4A-4C21-8BC1-0A49BD2BBE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4A-4C21-8BC1-0A49BD2BBE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0.13956567038974299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0.31152798438491835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3.2523077878555746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0.26660688361906981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5.4034862628854583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0.27913220348208068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0.23510516890787336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2.4544644787333416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0.23510516890787425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0.12663773895797714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6.0499484198681284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7.2328695759156547</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BE-408F-B912-12ACCF876B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BE-408F-B912-12ACCF876B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C3-4C2D-A4C9-18BA5680D1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C3-4C2D-A4C9-18BA5680D1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0.22321982903014703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0.40111960419803072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0.11182914666927868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1.1674803640508706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0.11182914666927868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0.40111960419803072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0.17827888979600459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7.015695491949228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0.4752482574536856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0.44023487831811359</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0.12273419264759511</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1.2813274909220853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0.12273419264759422</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0.44023487831811359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0.14814428760075948</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7.2993306212934721</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0.72844513159509461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0.54522263748903299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0.15200399496074102</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1.5869000583432378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0.15200399496074191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0.24741893845912344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7.3835826145042658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7.2627369714473407</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7.728075033140005</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16-4458-8BF2-CBC8119B2C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16-4458-8BF2-CBC8119B2C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45-4674-B707-17844C0B3B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45-4674-B707-17844C0B3B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0.75475176027286484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0.66793942394312378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0.18621651752890322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1.9440739212637954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0.18621651752890322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0.66793942394312289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0.3517275878216477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7.2627369714473407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0.91270888696583929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0.27034103149908795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2.8223218657461944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0.27034103149908706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0.42523147336588352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7.117067974648692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8.7263980649489437</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A7-4141-B6F9-0F5F61C6DD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A7-4141-B6F9-0F5F61C6DD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02-4732-AADE-084E0D0375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02-4732-AADE-084E0D0375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0.10587621375655676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0.37148163616422458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0.10356630277049206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1.0812174505764354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0.10356630277049028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0.37148163616422636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7.35782374631615E-2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8.7263980649489437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8.3663813634673829</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68-4E38-B583-8ACAF675AD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68-4E38-B583-8ACAF675AD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BD-4BF2-9587-CAA15EBDB5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BD-4BF2-9587-CAA15EBDB5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7E-4BF7-929F-1F4E62ED45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7E-4BF7-929F-1F4E62ED45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0.21411970616503773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0.40281963759986983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0.11230310327136728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1.1724284034737886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0.11230310327136905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0.39012703025078466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8.3663813634673829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8.8220518643929093</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DF-4FD2-B2D9-5D05BE5B13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DF-4FD2-B2D9-5D05BE5B13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2C-49D5-AAC1-5F980F68A0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2C-49D5-AAC1-5F980F68A0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1.0352858819120891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0.33121855819557666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9.2341257660779164E-2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0.96402957834908065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9.2341257660779164E-2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0.16875562030851832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9.0180268460908923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0.50332403790417057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0.25071173448024808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6.9896557120303626E-2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0.72971010137495185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6.9896557120303626E-2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0.25071173448024808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7.8903139224928864E-2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8.9496094365076075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0.49620476115473533</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0.24807902651547753</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6.9162577823234095E-2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0.72204746204996528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6.9162577823234983E-2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0.24807902651547664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0.12320419589336673</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8.4985193105802299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8.5161017479401462</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84-41A6-90AC-8F8C5DE8E6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84-41A6-90AC-8F8C5DE8E6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C8-46B1-AB8B-655DDD676B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C8-46B1-AB8B-655DDD676B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21-45AB-9634-1B1F07451C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21-45AB-9634-1B1F07451C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0.24663728624318271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0.36094898023759203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0.10062987704582138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1.0505615842289542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0.10062987704582049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0.36094898023759114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2.6541385586172694E-2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8.1304181102560715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0.56129228087240968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0.25258555238003488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7.0418963541115431E-2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0.73516395000492096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7.0418963541115431E-2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0.25258555238003488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0.36456701105852218</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8.9017853856242208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8.0731642581959964</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45-4682-8B2E-D2081F7E6D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45-4682-8B2E-D2081F7E6D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70-48BA-8B2F-3E22619D1F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70-48BA-8B2F-3E22619D1F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0.54349698090244569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0.61048670875928401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0.17019913008236465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1.776854677585483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0.17019913008236465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0.61048670875928401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0.64147172234814853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7.6505496801381652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9.8797802313669081E-2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0.21006101015107781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5.8563439103524573E-2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0.61139396339003227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5.8563439103524573E-2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0.21006101015107781</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0.39466089931648263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8.7734599864723091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4.0234801438807644E-2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0.31413622173556188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8.757882997225952E-2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0.91431051156586385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8.7578829972258632E-2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0.31413622173556277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0.75407169771428428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7.7954831079775131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7.7860154574268829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0.19719633487594646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0.38419587728118465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0.10711093813554484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1.1182229389457561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0.10711093813554484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0.36907675047886457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9.1424300554040894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9B-48BE-8510-0F55CF6904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9B-48BE-8510-0F55CF6904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F6-43AC-B079-7D200C47C9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F6-43AC-B079-7D200C47C9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5.3718180111108182E-2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0.38694578365621002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0.10787759147315601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1.126226690600431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0.1078775914731569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0.38694578365621091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0.7045096098708612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7.691209025623583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0.75615563991009438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0.65666081057632297</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0.18307212444708387</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1.9112469053272685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0.18307212444708476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0.32640529113559502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7.8808218892301838</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0.3663679013165293</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0.14913987589051025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1.5569990631698865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0.14913987589051025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9.342540696397883E-2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8.7514093306140204</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8.6178034736558438</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77-43E4-8AC6-D21D643B52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77-43E4-8AC6-D21D643B52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C4-4811-9EA6-725FE55DD9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C4-4811-9EA6-725FE55DD9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0.29933430741073064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0.33685837931920037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9.3913597623775935E-2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0.98044458362350984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9.3913597623775047E-2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0.33685837931919949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0.23571353771714421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8.1638606421124145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0.34082930573741876</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0.23962266633129481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6.6805007828079965E-2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0.69743476707557406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6.6805007828079965E-2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0.23962266633129481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0.11611905590134874</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8.985477812196466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5.7349483317536532E-2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0.36794057295077653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0.10257908082143175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1.0709109940325554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0.10257908082143175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0.36794057295077742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0.18575350748605857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9.3315212723191081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0.22182879736242445</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0.24716071594255773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6.8906559701277459E-2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0.71937466931991167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6.8906559701277459E-2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0.24716071594255773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0.13248494447230463</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8.8514865761619443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4.5520239664134543E-2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0.29365729233151594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8.1869457565657555E-2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0.85470547679373254</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8.1869457565657555E-2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0.29365729233151505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0.14116942413279965</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8.4703888641525502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8.6813623079490885</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4A-4551-AD92-632A69F871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4A-4551-AD92-632A69F871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94-461A-88D3-6A03BF90A3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94-461A-88D3-6A03BF90A3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0.33599685328838813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9.4356651475817621E-2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0.98507000273723744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9.4356651475816733E-2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0.33844756774692719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0.20633330300325703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8.6813623079490885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0.12210941799601382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0.46604451896114174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0.12992972749242426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1.3564478498838204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0.12992972749242249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0.46604451896114263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0.18303228944128236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8.3721896426850559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0.82417046465759114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0.32562495370538258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9.0781802549642521E-2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0.94774908909295164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9.0781802549642521E-2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0.19309965045895083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9.2460253174837828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0.34001010656178288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0.22408708773819086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2.339437280563228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0.22408708773819264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0.80377724964010611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6.2879850841635943E-2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5.8035667332388314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0.21379157707473029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0.21282403280154005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2.2218525911561375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0.2128240328015405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0.76337783434624562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0.90847326949781326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4.6122425830856839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0.28345041684540195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0.14954204037275698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1.5611976030865922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0.14954204037275787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0.53639186054671839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2.5129574281613998E-2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8.232664237308537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0.59839357429718876</c:v>
                </c:pt>
                <c:pt idx="1">
                  <c:v>9.2369477911646583E-2</c:v>
                </c:pt>
                <c:pt idx="2">
                  <c:v>0.1124497991967871</c:v>
                </c:pt>
                <c:pt idx="3">
                  <c:v>0.1124497991967871</c:v>
                </c:pt>
                <c:pt idx="4">
                  <c:v>8.0321285140562242E-3</c:v>
                </c:pt>
                <c:pt idx="5">
                  <c:v>7.6305220883534142E-2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6.1184846512048043</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66-4F79-9FF1-95DD0BF575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66-4F79-9FF1-95DD0BF575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5E-4C27-9804-653BF2AF90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5E-4C27-9804-653BF2AF90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0.93876914904622488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0.59491172513558599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0.16585694109484717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1.7315228429885732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0.16585694109484628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0.59491172513558777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0.41851529904681684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7.5954021686596764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0.94568091096243734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0.44441341733643203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0.12389913808494946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1.2934893553716211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0.12389913808494768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0.44441341733643469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0.53674426123834529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7.7212871947454742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0.67362745531491175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0.53981980262880125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0.15049772499614367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1.5711748144421298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0.15049772499614278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0.53981980262880036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0.24877003854606983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7.2646413581468439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0.34061500593804439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0.6355332711934949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0.1771819244277486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1.8497540560324079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0.1771819244277486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0.6355332711934949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1.8093468712584242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4.539073974864932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0.24550250503754301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0.61332986714118198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0.17099178138229032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1.7851298442639774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0.17099178138229032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0.61332986714118221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1.1005071874450678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3.4720185596070978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0.12385187012055887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0.1162267849675338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1.2133910815545512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0.1162267849675338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0.41689347877492366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0.39683483546337328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7.8450517424922364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9.4210262297044238</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0.4096385542168674</c:v>
                </c:pt>
                <c:pt idx="1">
                  <c:v>0.59036144578313265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CC-4DC2-BC9B-F83269C861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CC-4DC2-BC9B-F83269C861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6C-4B22-8C7A-DD0195196B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6C-4B22-8C7A-DD0195196B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0.26567138906466425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0.10947783869011829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3.0521602912902068E-2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0.31864118739591873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3.0521602912902068E-2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6.7273110495900568E-2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9.6565336113772915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0.29052541918318209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9.1553505609297758E-2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0.95580555912657061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9.1553505609297758E-2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0.25283448074204884</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8.6661102543696931</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0.27867849657531352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4.7615339160092418E-2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1.3274800560514777E-2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0.13858702719896243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1.3274800560514777E-2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4.7615339160092418E-2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3.7177551294723443E-2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9.9404348233662869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6.8527037225569387</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57-408D-946B-3F2B4AE7C8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57-408D-946B-3F2B4AE7C8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D9-4829-A932-BEA89B1BD1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D9-4829-A932-BEA89B1BD1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0.43608288682519336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0.67760861628368385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0.18891221606148312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1.9722166300112369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0.18891221606148267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0.67760861628368474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0.64947291684244046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2.6645589392662492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0.10078319205852981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0.47689018129270089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0.13295341706258679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1.3880147383497636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0.1329534170625859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0.25144844158987389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9.445049208479583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0.37349397590361444</c:v>
                </c:pt>
                <c:pt idx="1">
                  <c:v>0.32128514056224899</c:v>
                </c:pt>
                <c:pt idx="2">
                  <c:v>0.30522088353413662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0.52797670311223222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0.55930567168140399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0.15593023960140329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1.6278894931995147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0.15593023960140329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0.43169535541673199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8.3434193651035748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3.6809982078957137E-2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0.91748788046267338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0.25578876145104168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2.6703982390399528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0.25578876145104079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0.91748788046267382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0.5024370810160228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6.2276095901467681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0.33259170194847254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0.11083841555732388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1.1571372723461426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0.11083841555732477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0.37302727666987856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7.3317161626107419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0.34080318237802665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0.64762375571522224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0.18055266111758428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1.8849440669998367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0.18055266111758428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0.64762375571522401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3.0269833373932187E-2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7.1038690697347162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0.20423099598750483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0.13675623063849329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1.4277155704695588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0.13675623063849329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0.49053048099844609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0.15153290728683366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8.4018336750480795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8.5464543627599223</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2D9-4A58-96CA-6491557659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2D9-4A58-96CA-6491557659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DA-49F2-A7C7-809C305008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DA-49F2-A7C7-809C305008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0.34862851970659658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0.11887915342289634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1.2410814304670899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0.11887915342289546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0.42640725060176976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4.2378791003697458E-2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8.3597528661631468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0.32155772408934347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0.10125111429313804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1.057047212611721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7.5180395767509012E-2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9.0036718041833126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0.47389558232931733</c:v>
                </c:pt>
                <c:pt idx="1">
                  <c:v>0.52610441767068261</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2.8366274735633468E-2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0.4532398211997597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0.12635987349120548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1.3191790825446894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0.12635987349120548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0.45323982119976058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2.4450892801432644E-2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8.2759384179333022</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8.5947705453010563</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1E-43D3-935F-DC1C4CABA6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1E-43D3-935F-DC1C4CABA6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84-455A-92CE-2937176734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84-455A-92CE-2937176734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6.8429291626343591E-2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0.32900776090879269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9.1724903906308164E-2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0.95759493293607889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9.1724903906307276E-2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0.32900776090879269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0.25910816465187736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8.5659677563665078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0.17138076880111619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0.23812311155091415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6.6386943166770962E-2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0.69307023155402447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6.6386943166770962E-2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0.23812311155091415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3.7849408899075954E-2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8.9777889762053089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0.19958241797995768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8.0449477650816448E-2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0.83988108872229361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8.0449477650816448E-2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0.28856397097143649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0.16692815914328563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8.7160737584486387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1.6937816837569724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0.40638531212382301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0.11329718666978739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1.1828064925717641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0.11329718666978827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0.40638531212382212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0.1706605867549289</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8.1192516901837717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8.5391766971728291</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B0-4129-8042-8FCDA06860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B0-4129-8042-8FCDA06860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3</c:v>
                </c:pt>
                <c:pt idx="3">
                  <c:v>75</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0D-48BF-B9B7-558D6D6822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0D-48BF-B9B7-558D6D6822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0.3377081953976182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0.26619309288442139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7.4212644096608216E-2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0.77476943469235948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7.4212644096608216E-2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0.26619309288442139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0.11913137102366811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8.9343785149026314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0.69660417374630956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0.2886341341878671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8.0469038630980982E-2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0.84008530256924629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8.0469038630980094E-2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0.28863413418786799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0.52722301036074271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8.1777437435284277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0.61941469562973595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0.3836974979435821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0.1069719937023681</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1.1167723788524322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0.1069719937023681</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0.38369749794358299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9.070038052032281E-2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8.410266041025837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0.68350267485614946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0.32822542943549049</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9.1506795740672331E-2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0.95531791475072936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9.1506795740672331E-2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0.32822542943549138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0.12880130625836372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8.4215775162514017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0.36305475784616092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0.26538310344100857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7.3986825095690989E-2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0.77241191648488439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7.3986825095690989E-2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0.26538310344100857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0.22645210266405336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8.6857436764741216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0.77439994856996286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0.35595322482806324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9.9237097788540396E-2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1.0360211671484016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9.9237097788540396E-2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0.35595322482806324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0.34479898793219554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8.6053506908545678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0.52606024684958808</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0.22564328618973573</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2.3556837707570324</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0.15855361653870759</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8.0102754127203166</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7.4026412691577832</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88-40E7-B73A-BDA1B18165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88-40E7-B73A-BDA1B18165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5.1482817893676449</c:v>
                </c:pt>
                <c:pt idx="1">
                  <c:v>7.2646413581468439</c:v>
                </c:pt>
                <c:pt idx="2">
                  <c:v>2.6645589392662492</c:v>
                </c:pt>
                <c:pt idx="3">
                  <c:v>4.539073974864932</c:v>
                </c:pt>
                <c:pt idx="4">
                  <c:v>5.4034862628854583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7.8492334958346444</c:v>
                </c:pt>
                <c:pt idx="2">
                  <c:v>3.2042575743585351</c:v>
                </c:pt>
                <c:pt idx="3">
                  <c:v>5.0366359906505567</c:v>
                </c:pt>
                <c:pt idx="4">
                  <c:v>5.8631339540930876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6D-4078-A418-7A946EBC66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6D-4078-A418-7A946EBC66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0.34884591870436044</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0.44085382584646471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0.12290675059092226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1.2831289712739924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0.12290675059092315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0.44085382584646382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0.19731547139170225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8.3550238370529843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0.23296125213824403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0.29124568731129585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8.1197120116449639E-2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0.84768636958110477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8.1197120116449639E-2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0.13214131038498778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9.132201626605676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0.66636933278433386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0.67398577627840073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0.18790219535426811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1.9616721576792955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0.187902195354269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0.51254369462792049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6.9419093644057099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0.8971690343053158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0.26448695981042292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2.761206191077985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0.26448695981042292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0.85799022584879481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5.1814302485667652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8.5508347213426479</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FA-42B9-9771-EAE63D26FC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FA-42B9-9771-EAE63D26FC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B3-403D-B7FD-45FA35DCBE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B3-403D-B7FD-45FA35DCBE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3.8080660637573871E-2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0.22337970100286775</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6.2276590535466525E-2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0.65015873549688408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6.2276590535466525E-2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0.18271494393631649</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9.3516002307609654</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0.23569747043082589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0.12216036009584919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1.2753367608094939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0.12216036009584919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0.43817660019574589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0.50379483094549826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7.6754930136895103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7.2627369714473407</c:v>
                </c:pt>
                <c:pt idx="1">
                  <c:v>9.445049208479583</c:v>
                </c:pt>
                <c:pt idx="2">
                  <c:v>7.5954021686596764</c:v>
                </c:pt>
                <c:pt idx="3">
                  <c:v>6.2276095901467681</c:v>
                </c:pt>
                <c:pt idx="4">
                  <c:v>7.1038690697347162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8.6864883996386659</c:v>
                </c:pt>
                <c:pt idx="2">
                  <c:v>6.9389663609804657</c:v>
                </c:pt>
                <c:pt idx="3">
                  <c:v>5.6332485655474924</c:v>
                </c:pt>
                <c:pt idx="4">
                  <c:v>6.5297339648749544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0.65070815442180496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0.2873901751104988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8.0122232140703353E-2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0.83646469220437947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8.0122232140702465E-2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0.2873901751104988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0.32744643487515468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8.5617790099830113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0.28465244189239769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0.10025468198224718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1.0466446012020967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0.10025468198224807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0.35960319427856113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0.20140860075340328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8.3272558198869824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0.39213384960579045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0.10958715948999931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1.1440743372124267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0.10958715948999931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0.39307782764197086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0.2123790410308839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8.0851404020040061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0.23659428301328767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0.26719148250915303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7.4490987659496355E-2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0.77767530184606315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7.4490987659496355E-2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0.19894556624345583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9.2129987182019271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0.17977956785543459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0.30828954008428688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8.5948818840751784E-2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0.89729342750594299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8.5948818840751784E-2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0.30828954008428688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0.16017645381442591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8.6415758548721247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7.8822346882349512</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1D-417F-9C86-19089EEFE3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1D-417F-9C86-19089EEFE3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5F-4A9A-B032-CAB96D92F1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5F-4A9A-B032-CAB96D92F1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8.6954663346249461E-2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0.2041441786859064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5.6913870728379834E-2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0.59417270449195669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5.6913870728379834E-2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0.2041441786859064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1.7691464180975558E-2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9.4485622851499862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0.11763896851955913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0.27219266618085491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7.5885280275690192E-2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0.79223151817809523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7.5885280275690192E-2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0.13463537857666807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9.0498599901872208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4.0977445668472834</c:v>
                </c:pt>
                <c:pt idx="1">
                  <c:v>5.8035667332388314</c:v>
                </c:pt>
                <c:pt idx="2">
                  <c:v>5.1814302485667652</c:v>
                </c:pt>
                <c:pt idx="3">
                  <c:v>4.6122425830856839</c:v>
                </c:pt>
                <c:pt idx="4">
                  <c:v>6.9419093644057099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6.5441704220939876</c:v>
                </c:pt>
                <c:pt idx="2">
                  <c:v>5.6787379006199714</c:v>
                </c:pt>
                <c:pt idx="3">
                  <c:v>4.9198767003185759</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0.96713277769446959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0.3276201783739956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3.4203080011837326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0.32762017837399515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0.87077840673607199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5.1482817893676449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0.48610233058003072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0.15730887736022225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1.6422822750502029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0.11856512363645422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8.7863425147338443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0.45795425875961637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0.17720707617044784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1.8500166366439794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0.17720707617044873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0.27570703003958563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7.4310579899589513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5.1115038778271424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39-4C25-BB3A-9F23B73C3D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39-4C25-BB3A-9F23B73C3D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8D-42F4-9A1E-7AD499CBD2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8D-42F4-9A1E-7AD499CBD2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0.24895041573340881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0.25542849466777184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2.6666371051333382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0.25542849466777184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0.91619564070394954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0.26812034259672046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4.0977445668472834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0.54059286718234922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0.56538675811320793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0.15762560103319068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1.6455888250868753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0.15762560103319068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0.56538675811320793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0.2216842908548875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6.1252631888070006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5.7267173413767933</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C0-438A-9C76-D0A5533AC1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C0-438A-9C76-D0A5533AC1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973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RJZ | King's College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245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RJZ | King's College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684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RJZ | King's College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King's College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35637021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5326272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01251353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27452107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King's College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Young people having access to hospital food outside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69713318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60865820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92894713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96814186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King's College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Pain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959789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9708904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149B397-9E53-16FB-897A-C143CD2822E9}"/>
              </a:ext>
            </a:extLst>
          </p:cNvPr>
          <p:cNvGraphicFramePr/>
          <p:nvPr>
            <p:extLst>
              <p:ext uri="{D42A27DB-BD31-4B8C-83A1-F6EECF244321}">
                <p14:modId xmlns:p14="http://schemas.microsoft.com/office/powerpoint/2010/main" val="41378718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6919CD5-23C3-6023-F2F0-5E9DD3FBC28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01234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1646907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89880777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61194536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5886189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24646555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73718979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1602281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945422078"/>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97178623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8205049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74AB345-CCCD-F38A-6466-32D3FFFDE1CE}"/>
              </a:ext>
            </a:extLst>
          </p:cNvPr>
          <p:cNvGraphicFramePr/>
          <p:nvPr>
            <p:extLst>
              <p:ext uri="{D42A27DB-BD31-4B8C-83A1-F6EECF244321}">
                <p14:modId xmlns:p14="http://schemas.microsoft.com/office/powerpoint/2010/main" val="42084726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668B86D-FB1E-6481-FE27-5383322603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31068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960263748"/>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213600599"/>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6431417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4263585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83669644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9313108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53422921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1654405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25243173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69439118"/>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7737315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39937AA-328C-B071-6B4B-9D2BD4939296}"/>
              </a:ext>
            </a:extLst>
          </p:cNvPr>
          <p:cNvGraphicFramePr/>
          <p:nvPr>
            <p:extLst>
              <p:ext uri="{D42A27DB-BD31-4B8C-83A1-F6EECF244321}">
                <p14:modId xmlns:p14="http://schemas.microsoft.com/office/powerpoint/2010/main" val="39430458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4432FBED-5800-F433-2341-5180F547A6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81513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93379638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83454565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651955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6376077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7959552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2854321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A244648-0157-9594-7524-FB128C87B6CD}"/>
              </a:ext>
            </a:extLst>
          </p:cNvPr>
          <p:cNvGraphicFramePr/>
          <p:nvPr>
            <p:extLst>
              <p:ext uri="{D42A27DB-BD31-4B8C-83A1-F6EECF244321}">
                <p14:modId xmlns:p14="http://schemas.microsoft.com/office/powerpoint/2010/main" val="11387425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48CB13D-EEB0-51CB-EE10-016D016AC65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52768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59830480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718374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12068658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40606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487895413"/>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39663580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7485567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58621382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0559796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98243252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041090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4134635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7FE9E29-FA1B-83B6-64D9-81DCEAFE77F6}"/>
              </a:ext>
            </a:extLst>
          </p:cNvPr>
          <p:cNvGraphicFramePr/>
          <p:nvPr>
            <p:extLst>
              <p:ext uri="{D42A27DB-BD31-4B8C-83A1-F6EECF244321}">
                <p14:modId xmlns:p14="http://schemas.microsoft.com/office/powerpoint/2010/main" val="13739518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4B89512-33F5-6CDB-DA4C-ADE9DF63C6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55039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35010121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79052207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108562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70081230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4809573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2077346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F52FD9E-7F62-698C-C60B-912C9B4A550D}"/>
              </a:ext>
            </a:extLst>
          </p:cNvPr>
          <p:cNvGraphicFramePr/>
          <p:nvPr>
            <p:extLst>
              <p:ext uri="{D42A27DB-BD31-4B8C-83A1-F6EECF244321}">
                <p14:modId xmlns:p14="http://schemas.microsoft.com/office/powerpoint/2010/main" val="5493954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216384C-4F2A-77FF-A656-0273F39F87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771108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39629427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9158031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89580820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47827419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82792216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5226141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1125266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DF2F643-9DEB-03FC-D0F4-82B98C4E70BF}"/>
              </a:ext>
            </a:extLst>
          </p:cNvPr>
          <p:cNvGraphicFramePr/>
          <p:nvPr>
            <p:extLst>
              <p:ext uri="{D42A27DB-BD31-4B8C-83A1-F6EECF244321}">
                <p14:modId xmlns:p14="http://schemas.microsoft.com/office/powerpoint/2010/main" val="1756509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E7D2279-C566-409A-1DD8-3D5C0C0633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8709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4111744680"/>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117909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19478685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54439369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22639316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498034709"/>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344306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68808119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07045804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0731518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298555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3097677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DA55286-EABC-81AF-5AC0-21B163FC8E9F}"/>
              </a:ext>
            </a:extLst>
          </p:cNvPr>
          <p:cNvGraphicFramePr/>
          <p:nvPr>
            <p:extLst>
              <p:ext uri="{D42A27DB-BD31-4B8C-83A1-F6EECF244321}">
                <p14:modId xmlns:p14="http://schemas.microsoft.com/office/powerpoint/2010/main" val="27639469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61ECAE2-CDFD-56DB-716B-1A6E29E60F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92895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280275202"/>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44944238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947023685"/>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23838556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0176214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6342029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5789001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971BD8-78A5-7232-5008-D69F545A86B9}"/>
              </a:ext>
            </a:extLst>
          </p:cNvPr>
          <p:cNvGraphicFramePr/>
          <p:nvPr>
            <p:extLst>
              <p:ext uri="{D42A27DB-BD31-4B8C-83A1-F6EECF244321}">
                <p14:modId xmlns:p14="http://schemas.microsoft.com/office/powerpoint/2010/main" val="13725921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867C8D5-22CA-F781-E24C-32EDB35729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76246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58961689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65285671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3984150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0897950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54100321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83123212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112393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285218030"/>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899115939"/>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8518519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8082872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72A140-E827-8495-AEB2-C82CF7EADF3E}"/>
              </a:ext>
            </a:extLst>
          </p:cNvPr>
          <p:cNvGraphicFramePr/>
          <p:nvPr>
            <p:extLst>
              <p:ext uri="{D42A27DB-BD31-4B8C-83A1-F6EECF244321}">
                <p14:modId xmlns:p14="http://schemas.microsoft.com/office/powerpoint/2010/main" val="32739004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3BEB91A-7CDD-52EA-7814-35D9053CCC6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21888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39187926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40992843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6245724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13095155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00394230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8134613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60791949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293854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7832609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31C29F4-94B4-D654-05C8-75637C753C0E}"/>
              </a:ext>
            </a:extLst>
          </p:cNvPr>
          <p:cNvGraphicFramePr/>
          <p:nvPr>
            <p:extLst>
              <p:ext uri="{D42A27DB-BD31-4B8C-83A1-F6EECF244321}">
                <p14:modId xmlns:p14="http://schemas.microsoft.com/office/powerpoint/2010/main" val="5533377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83589C9-CAB0-4194-107F-79BFEC5BB9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6151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99825395"/>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610293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1170083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8041053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5842523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9533BAA-4EB4-74F4-8A4F-1DA801BDE200}"/>
              </a:ext>
            </a:extLst>
          </p:cNvPr>
          <p:cNvGraphicFramePr/>
          <p:nvPr>
            <p:extLst>
              <p:ext uri="{D42A27DB-BD31-4B8C-83A1-F6EECF244321}">
                <p14:modId xmlns:p14="http://schemas.microsoft.com/office/powerpoint/2010/main" val="42521856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17AB0EA-392F-64B4-3031-C6290026566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64304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10160177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3337659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471177018"/>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660588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9896222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AB8D880-8B82-6518-F113-3548697AD544}"/>
              </a:ext>
            </a:extLst>
          </p:cNvPr>
          <p:cNvGraphicFramePr/>
          <p:nvPr>
            <p:extLst>
              <p:ext uri="{D42A27DB-BD31-4B8C-83A1-F6EECF244321}">
                <p14:modId xmlns:p14="http://schemas.microsoft.com/office/powerpoint/2010/main" val="40810270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44B9658-ABA9-DDA3-18E0-8E385F9E6A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29458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9883312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941886621"/>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2213130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72821654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2269994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8229914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E948275-6BBF-E9A1-8EAB-1CDB3F04D6A2}"/>
              </a:ext>
            </a:extLst>
          </p:cNvPr>
          <p:cNvGraphicFramePr/>
          <p:nvPr>
            <p:extLst>
              <p:ext uri="{D42A27DB-BD31-4B8C-83A1-F6EECF244321}">
                <p14:modId xmlns:p14="http://schemas.microsoft.com/office/powerpoint/2010/main" val="29033202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9D8883-28FF-8104-5C93-AD4CC853DA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16116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285223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5427966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1379805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444755551"/>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277339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6022866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C6CD24A-D1EF-889F-06E2-43BC5A6E7E7B}"/>
              </a:ext>
            </a:extLst>
          </p:cNvPr>
          <p:cNvGraphicFramePr/>
          <p:nvPr>
            <p:extLst>
              <p:ext uri="{D42A27DB-BD31-4B8C-83A1-F6EECF244321}">
                <p14:modId xmlns:p14="http://schemas.microsoft.com/office/powerpoint/2010/main" val="2726270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F114B4E-AA6E-07F5-3F40-4BD2202845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6772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54672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6216577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37435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3241770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82209BB-FC5F-7DA5-F0CF-E15ACC3D9E1D}"/>
              </a:ext>
            </a:extLst>
          </p:cNvPr>
          <p:cNvGraphicFramePr/>
          <p:nvPr>
            <p:extLst>
              <p:ext uri="{D42A27DB-BD31-4B8C-83A1-F6EECF244321}">
                <p14:modId xmlns:p14="http://schemas.microsoft.com/office/powerpoint/2010/main" val="36150225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5828AE-1E94-6708-9432-22CDCAE16C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99245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49351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27212600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838607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6505036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DF6880-D60C-337F-0169-B022083EBFAE}"/>
              </a:ext>
            </a:extLst>
          </p:cNvPr>
          <p:cNvGraphicFramePr/>
          <p:nvPr>
            <p:extLst>
              <p:ext uri="{D42A27DB-BD31-4B8C-83A1-F6EECF244321}">
                <p14:modId xmlns:p14="http://schemas.microsoft.com/office/powerpoint/2010/main" val="35537027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E5010C-E77D-4565-C833-BDF192404A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16549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0081204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7835912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28622433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273906832"/>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0772518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3254875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2B9542F-AB2E-DBDD-FABB-E9F221F2E5CF}"/>
              </a:ext>
            </a:extLst>
          </p:cNvPr>
          <p:cNvGraphicFramePr/>
          <p:nvPr>
            <p:extLst>
              <p:ext uri="{D42A27DB-BD31-4B8C-83A1-F6EECF244321}">
                <p14:modId xmlns:p14="http://schemas.microsoft.com/office/powerpoint/2010/main" val="32343425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CD3956-6F0C-EC3E-9F27-9784D371F0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70350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096731682"/>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7817341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14788949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97525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5209337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6E3DCDD-02C3-BAEE-0CB5-2B6FEBCC3919}"/>
              </a:ext>
            </a:extLst>
          </p:cNvPr>
          <p:cNvGraphicFramePr/>
          <p:nvPr>
            <p:extLst>
              <p:ext uri="{D42A27DB-BD31-4B8C-83A1-F6EECF244321}">
                <p14:modId xmlns:p14="http://schemas.microsoft.com/office/powerpoint/2010/main" val="32911404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EA316D5-2232-2EFE-03F1-2E3D7FF802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44872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24093519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6884028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508892973"/>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0421255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6043448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037367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683BFCD-9610-56D9-3750-C50E948877AF}"/>
              </a:ext>
            </a:extLst>
          </p:cNvPr>
          <p:cNvGraphicFramePr/>
          <p:nvPr>
            <p:extLst>
              <p:ext uri="{D42A27DB-BD31-4B8C-83A1-F6EECF244321}">
                <p14:modId xmlns:p14="http://schemas.microsoft.com/office/powerpoint/2010/main" val="853548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1F881A1-C8E6-E7B3-A71C-FAD11D66E1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27449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76454004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91091044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180241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2052583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49084555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418713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2595112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3CF50CF-DD51-C952-C98D-0CB0B30C71E9}"/>
              </a:ext>
            </a:extLst>
          </p:cNvPr>
          <p:cNvGraphicFramePr/>
          <p:nvPr>
            <p:extLst>
              <p:ext uri="{D42A27DB-BD31-4B8C-83A1-F6EECF244321}">
                <p14:modId xmlns:p14="http://schemas.microsoft.com/office/powerpoint/2010/main" val="18619200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9A45FD9-7D4D-C9A6-4404-AE6575F94F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98570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44691115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67992381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83282891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70472222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714351038"/>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54035636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38881823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489390435"/>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305699554"/>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18558272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2543627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970881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A2C2C6A-B7F4-BFBD-61E8-CEF519695456}"/>
              </a:ext>
            </a:extLst>
          </p:cNvPr>
          <p:cNvGraphicFramePr/>
          <p:nvPr>
            <p:extLst>
              <p:ext uri="{D42A27DB-BD31-4B8C-83A1-F6EECF244321}">
                <p14:modId xmlns:p14="http://schemas.microsoft.com/office/powerpoint/2010/main" val="30795431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6BE85F7-1236-9CC8-33CE-6E43152935C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26382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66075996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49604022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27357306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23657193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0838192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782869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c3_4. If you stayed overnight, did anything stop you from sleeping?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91178221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11781</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King's College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